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0B07D6-E16D-4AD7-9D45-4726AFB13AA5}" v="1" dt="2024-01-25T19:31:54.087"/>
    <p1510:client id="{6BE53296-98D6-47A6-8742-07F74124DC4A}" v="206" dt="2024-01-25T18:27:01.6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74" autoAdjust="0"/>
    <p:restoredTop sz="86415" autoAdjust="0"/>
  </p:normalViewPr>
  <p:slideViewPr>
    <p:cSldViewPr snapToGrid="0">
      <p:cViewPr varScale="1">
        <p:scale>
          <a:sx n="61" d="100"/>
          <a:sy n="61" d="100"/>
        </p:scale>
        <p:origin x="43" y="5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lorzo, Karla @ Costa Rica" userId="6f387ad4-45e1-4869-99a2-588fc10395e4" providerId="ADAL" clId="{620B07D6-E16D-4AD7-9D45-4726AFB13AA5}"/>
    <pc:docChg chg="custSel modSld">
      <pc:chgData name="Dalorzo, Karla @ Costa Rica" userId="6f387ad4-45e1-4869-99a2-588fc10395e4" providerId="ADAL" clId="{620B07D6-E16D-4AD7-9D45-4726AFB13AA5}" dt="2024-01-25T19:32:04.468" v="6" actId="962"/>
      <pc:docMkLst>
        <pc:docMk/>
      </pc:docMkLst>
      <pc:sldChg chg="modSp mod">
        <pc:chgData name="Dalorzo, Karla @ Costa Rica" userId="6f387ad4-45e1-4869-99a2-588fc10395e4" providerId="ADAL" clId="{620B07D6-E16D-4AD7-9D45-4726AFB13AA5}" dt="2024-01-25T18:34:36.403" v="1" actId="13244"/>
        <pc:sldMkLst>
          <pc:docMk/>
          <pc:sldMk cId="3219986116" sldId="256"/>
        </pc:sldMkLst>
        <pc:spChg chg="mod ord">
          <ac:chgData name="Dalorzo, Karla @ Costa Rica" userId="6f387ad4-45e1-4869-99a2-588fc10395e4" providerId="ADAL" clId="{620B07D6-E16D-4AD7-9D45-4726AFB13AA5}" dt="2024-01-25T18:34:36.403" v="1" actId="13244"/>
          <ac:spMkLst>
            <pc:docMk/>
            <pc:sldMk cId="3219986116" sldId="256"/>
            <ac:spMk id="2" creationId="{837BEC28-AA98-E3F3-10A7-C123EFDB7963}"/>
          </ac:spMkLst>
        </pc:spChg>
      </pc:sldChg>
      <pc:sldChg chg="delSp mod">
        <pc:chgData name="Dalorzo, Karla @ Costa Rica" userId="6f387ad4-45e1-4869-99a2-588fc10395e4" providerId="ADAL" clId="{620B07D6-E16D-4AD7-9D45-4726AFB13AA5}" dt="2024-01-25T18:42:28.647" v="2" actId="21"/>
        <pc:sldMkLst>
          <pc:docMk/>
          <pc:sldMk cId="1195290703" sldId="258"/>
        </pc:sldMkLst>
        <pc:spChg chg="del">
          <ac:chgData name="Dalorzo, Karla @ Costa Rica" userId="6f387ad4-45e1-4869-99a2-588fc10395e4" providerId="ADAL" clId="{620B07D6-E16D-4AD7-9D45-4726AFB13AA5}" dt="2024-01-25T18:42:28.647" v="2" actId="21"/>
          <ac:spMkLst>
            <pc:docMk/>
            <pc:sldMk cId="1195290703" sldId="258"/>
            <ac:spMk id="3" creationId="{C6F39CE6-EF36-43FD-41AE-83219B9A26BA}"/>
          </ac:spMkLst>
        </pc:spChg>
      </pc:sldChg>
      <pc:sldChg chg="addSp delSp modSp mod">
        <pc:chgData name="Dalorzo, Karla @ Costa Rica" userId="6f387ad4-45e1-4869-99a2-588fc10395e4" providerId="ADAL" clId="{620B07D6-E16D-4AD7-9D45-4726AFB13AA5}" dt="2024-01-25T19:32:04.468" v="6" actId="962"/>
        <pc:sldMkLst>
          <pc:docMk/>
          <pc:sldMk cId="31187140" sldId="259"/>
        </pc:sldMkLst>
        <pc:spChg chg="add del mod">
          <ac:chgData name="Dalorzo, Karla @ Costa Rica" userId="6f387ad4-45e1-4869-99a2-588fc10395e4" providerId="ADAL" clId="{620B07D6-E16D-4AD7-9D45-4726AFB13AA5}" dt="2024-01-25T19:31:54.087" v="4" actId="931"/>
          <ac:spMkLst>
            <pc:docMk/>
            <pc:sldMk cId="31187140" sldId="259"/>
            <ac:spMk id="4" creationId="{9825DE86-E137-A6C5-F296-93D4E32A5533}"/>
          </ac:spMkLst>
        </pc:spChg>
        <pc:picChg chg="del">
          <ac:chgData name="Dalorzo, Karla @ Costa Rica" userId="6f387ad4-45e1-4869-99a2-588fc10395e4" providerId="ADAL" clId="{620B07D6-E16D-4AD7-9D45-4726AFB13AA5}" dt="2024-01-25T19:31:45.981" v="3" actId="21"/>
          <ac:picMkLst>
            <pc:docMk/>
            <pc:sldMk cId="31187140" sldId="259"/>
            <ac:picMk id="5" creationId="{EBAD719D-FDCA-A309-AF6C-B0695F688D27}"/>
          </ac:picMkLst>
        </pc:picChg>
        <pc:picChg chg="add mod">
          <ac:chgData name="Dalorzo, Karla @ Costa Rica" userId="6f387ad4-45e1-4869-99a2-588fc10395e4" providerId="ADAL" clId="{620B07D6-E16D-4AD7-9D45-4726AFB13AA5}" dt="2024-01-25T19:32:04.468" v="6" actId="962"/>
          <ac:picMkLst>
            <pc:docMk/>
            <pc:sldMk cId="31187140" sldId="259"/>
            <ac:picMk id="7" creationId="{C9001FA5-C344-2154-45A9-1FB5F5D3E4F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2A-4D95-BC79-06BF5D22E58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2A-4D95-BC79-06BF5D22E58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2A-4D95-BC79-06BF5D22E5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8806192"/>
        <c:axId val="62000640"/>
      </c:barChart>
      <c:catAx>
        <c:axId val="23880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000640"/>
        <c:crosses val="autoZero"/>
        <c:auto val="1"/>
        <c:lblAlgn val="ctr"/>
        <c:lblOffset val="100"/>
        <c:noMultiLvlLbl val="0"/>
      </c:catAx>
      <c:valAx>
        <c:axId val="62000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880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6FE2A1-A62C-4675-BE66-D3A4C7B6A0FF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4A9943-6A57-4610-A15C-699A37FA1FB8}">
      <dgm:prSet phldrT="[Text]"/>
      <dgm:spPr/>
      <dgm:t>
        <a:bodyPr/>
        <a:lstStyle/>
        <a:p>
          <a:r>
            <a:rPr lang="en-US" dirty="0"/>
            <a:t>ab</a:t>
          </a:r>
        </a:p>
      </dgm:t>
    </dgm:pt>
    <dgm:pt modelId="{AAA47A48-8FC5-4CBC-8D8A-72BBAACFE226}" type="parTrans" cxnId="{B104335A-E750-47AB-812F-68C25C76E258}">
      <dgm:prSet/>
      <dgm:spPr/>
      <dgm:t>
        <a:bodyPr/>
        <a:lstStyle/>
        <a:p>
          <a:endParaRPr lang="en-US"/>
        </a:p>
      </dgm:t>
    </dgm:pt>
    <dgm:pt modelId="{93392F1F-2935-4C03-A655-6A2A236DC06B}" type="sibTrans" cxnId="{B104335A-E750-47AB-812F-68C25C76E258}">
      <dgm:prSet/>
      <dgm:spPr/>
      <dgm:t>
        <a:bodyPr/>
        <a:lstStyle/>
        <a:p>
          <a:endParaRPr lang="en-US"/>
        </a:p>
      </dgm:t>
    </dgm:pt>
    <dgm:pt modelId="{4275EBF2-0B57-4788-B6D3-9BCD71B8B11A}">
      <dgm:prSet phldrT="[Text]"/>
      <dgm:spPr/>
      <dgm:t>
        <a:bodyPr/>
        <a:lstStyle/>
        <a:p>
          <a:r>
            <a:rPr lang="en-US" dirty="0"/>
            <a:t>cd</a:t>
          </a:r>
        </a:p>
      </dgm:t>
    </dgm:pt>
    <dgm:pt modelId="{7736C2DF-4778-4B7D-8FBC-7EF3C4C26999}" type="parTrans" cxnId="{B7784D71-2D32-488F-AFC1-18769F761A93}">
      <dgm:prSet/>
      <dgm:spPr/>
      <dgm:t>
        <a:bodyPr/>
        <a:lstStyle/>
        <a:p>
          <a:endParaRPr lang="en-US"/>
        </a:p>
      </dgm:t>
    </dgm:pt>
    <dgm:pt modelId="{4A01F4E2-DFCB-4A29-9C2F-FE4E40836911}" type="sibTrans" cxnId="{B7784D71-2D32-488F-AFC1-18769F761A93}">
      <dgm:prSet/>
      <dgm:spPr/>
      <dgm:t>
        <a:bodyPr/>
        <a:lstStyle/>
        <a:p>
          <a:endParaRPr lang="en-US"/>
        </a:p>
      </dgm:t>
    </dgm:pt>
    <dgm:pt modelId="{78B72B7A-FC01-45AC-89D1-03C3FE4B9B04}" type="pres">
      <dgm:prSet presAssocID="{BF6FE2A1-A62C-4675-BE66-D3A4C7B6A0FF}" presName="diagram" presStyleCnt="0">
        <dgm:presLayoutVars>
          <dgm:dir/>
          <dgm:resizeHandles val="exact"/>
        </dgm:presLayoutVars>
      </dgm:prSet>
      <dgm:spPr/>
    </dgm:pt>
    <dgm:pt modelId="{E6137B5B-976F-4302-9A9C-1791DECC0EB9}" type="pres">
      <dgm:prSet presAssocID="{E94A9943-6A57-4610-A15C-699A37FA1FB8}" presName="node" presStyleLbl="node1" presStyleIdx="0" presStyleCnt="2">
        <dgm:presLayoutVars>
          <dgm:bulletEnabled val="1"/>
        </dgm:presLayoutVars>
      </dgm:prSet>
      <dgm:spPr/>
    </dgm:pt>
    <dgm:pt modelId="{4A9643FB-D400-4C6A-9D07-FE6097C1AA86}" type="pres">
      <dgm:prSet presAssocID="{93392F1F-2935-4C03-A655-6A2A236DC06B}" presName="sibTrans" presStyleCnt="0"/>
      <dgm:spPr/>
    </dgm:pt>
    <dgm:pt modelId="{FC184A27-CDEE-4892-ADB1-B703A71ECABB}" type="pres">
      <dgm:prSet presAssocID="{4275EBF2-0B57-4788-B6D3-9BCD71B8B11A}" presName="node" presStyleLbl="node1" presStyleIdx="1" presStyleCnt="2">
        <dgm:presLayoutVars>
          <dgm:bulletEnabled val="1"/>
        </dgm:presLayoutVars>
      </dgm:prSet>
      <dgm:spPr/>
    </dgm:pt>
  </dgm:ptLst>
  <dgm:cxnLst>
    <dgm:cxn modelId="{A7F43A10-2CFE-447B-A52E-4A45F04E5A52}" type="presOf" srcId="{BF6FE2A1-A62C-4675-BE66-D3A4C7B6A0FF}" destId="{78B72B7A-FC01-45AC-89D1-03C3FE4B9B04}" srcOrd="0" destOrd="0" presId="urn:microsoft.com/office/officeart/2005/8/layout/default"/>
    <dgm:cxn modelId="{7F5AD144-B7B5-47B1-BF0C-CA90B04C322E}" type="presOf" srcId="{E94A9943-6A57-4610-A15C-699A37FA1FB8}" destId="{E6137B5B-976F-4302-9A9C-1791DECC0EB9}" srcOrd="0" destOrd="0" presId="urn:microsoft.com/office/officeart/2005/8/layout/default"/>
    <dgm:cxn modelId="{B7784D71-2D32-488F-AFC1-18769F761A93}" srcId="{BF6FE2A1-A62C-4675-BE66-D3A4C7B6A0FF}" destId="{4275EBF2-0B57-4788-B6D3-9BCD71B8B11A}" srcOrd="1" destOrd="0" parTransId="{7736C2DF-4778-4B7D-8FBC-7EF3C4C26999}" sibTransId="{4A01F4E2-DFCB-4A29-9C2F-FE4E40836911}"/>
    <dgm:cxn modelId="{B104335A-E750-47AB-812F-68C25C76E258}" srcId="{BF6FE2A1-A62C-4675-BE66-D3A4C7B6A0FF}" destId="{E94A9943-6A57-4610-A15C-699A37FA1FB8}" srcOrd="0" destOrd="0" parTransId="{AAA47A48-8FC5-4CBC-8D8A-72BBAACFE226}" sibTransId="{93392F1F-2935-4C03-A655-6A2A236DC06B}"/>
    <dgm:cxn modelId="{A592579E-0C40-4794-8376-7C00CCEFED94}" type="presOf" srcId="{4275EBF2-0B57-4788-B6D3-9BCD71B8B11A}" destId="{FC184A27-CDEE-4892-ADB1-B703A71ECABB}" srcOrd="0" destOrd="0" presId="urn:microsoft.com/office/officeart/2005/8/layout/default"/>
    <dgm:cxn modelId="{6BCF05DA-76C1-4BD9-8884-1FCF13F06D3B}" type="presParOf" srcId="{78B72B7A-FC01-45AC-89D1-03C3FE4B9B04}" destId="{E6137B5B-976F-4302-9A9C-1791DECC0EB9}" srcOrd="0" destOrd="0" presId="urn:microsoft.com/office/officeart/2005/8/layout/default"/>
    <dgm:cxn modelId="{E8542640-2D14-4871-9A85-F5DF0FC05A26}" type="presParOf" srcId="{78B72B7A-FC01-45AC-89D1-03C3FE4B9B04}" destId="{4A9643FB-D400-4C6A-9D07-FE6097C1AA86}" srcOrd="1" destOrd="0" presId="urn:microsoft.com/office/officeart/2005/8/layout/default"/>
    <dgm:cxn modelId="{A1E1EF35-5F2E-4903-B8F6-78C04BBA5710}" type="presParOf" srcId="{78B72B7A-FC01-45AC-89D1-03C3FE4B9B04}" destId="{FC184A27-CDEE-4892-ADB1-B703A71ECAB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137B5B-976F-4302-9A9C-1791DECC0EB9}">
      <dsp:nvSpPr>
        <dsp:cNvPr id="0" name=""/>
        <dsp:cNvSpPr/>
      </dsp:nvSpPr>
      <dsp:spPr>
        <a:xfrm>
          <a:off x="992" y="866739"/>
          <a:ext cx="3869531" cy="2321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ab</a:t>
          </a:r>
        </a:p>
      </dsp:txBody>
      <dsp:txXfrm>
        <a:off x="992" y="866739"/>
        <a:ext cx="3869531" cy="2321718"/>
      </dsp:txXfrm>
    </dsp:sp>
    <dsp:sp modelId="{FC184A27-CDEE-4892-ADB1-B703A71ECABB}">
      <dsp:nvSpPr>
        <dsp:cNvPr id="0" name=""/>
        <dsp:cNvSpPr/>
      </dsp:nvSpPr>
      <dsp:spPr>
        <a:xfrm>
          <a:off x="4257476" y="866739"/>
          <a:ext cx="3869531" cy="2321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cd</a:t>
          </a:r>
        </a:p>
      </dsp:txBody>
      <dsp:txXfrm>
        <a:off x="4257476" y="866739"/>
        <a:ext cx="3869531" cy="2321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mp>
</file>

<file path=ppt/media/image3.png>
</file>

<file path=ppt/media/image4.sv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ABBA-FBDA-8D23-331D-EE7EC219B2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979BC-828D-9E27-D56A-B3341CCF5C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E7BA7-A817-9E02-7F32-A5082D14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119-C8ED-E0A6-CB56-5946E3419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95E75-654E-A5B9-9D33-DAC98F0F3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0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F9DF-400F-C47B-E6AE-B0C6E5769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9819A-25DA-B885-A1E9-7EDF6A364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CE2A9-8E43-E9CE-F798-B41E6308C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3B44F-28E8-B864-F424-840338111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BAD26-0C16-0BAA-F6F7-AC06DBD2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91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B43CAF-FAA7-586E-92F8-25AFEC7F4F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0D330-B7B5-8CC6-DA0B-771FB9916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35F46-3318-726A-9380-7F9C43E8D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A97F5-F22D-B5CC-DB17-FC70E7262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C1239-07BE-D6BA-E02A-69FCD083D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51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00142-046C-14D9-A1A7-8408D896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BC351-F190-CDE5-2AB0-42792773C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11F3E-8A91-4B5B-FD37-5ABA23A3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7F6E1-D4F2-1919-4927-9B25FA99B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042C5-B062-7891-0041-B61319CC9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4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0085-A227-5BB0-59C9-DC9BBF3E4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46A7B-4ED2-B25C-0771-3797DB4E4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3E3E2-00BB-1D14-9CC7-C945AC2DD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FA88C-3D3C-A8F0-E8D2-62A20BBD5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E0E7F-5052-FE90-EE5D-F2550308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490BF-5330-F903-88F3-440D968F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B679-0A1D-67D9-E7AF-641E7CC54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5E32-6A2D-2F1F-6771-F2C016E60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CAE68-9B5E-1792-3B81-62054B540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B4BDC-0E48-6522-988E-CD9643A26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7C19C-EA78-2A57-9BA2-85DD3D2E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0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8A5F-CEDA-24E4-FE02-2A8DD6ED6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5D8BC-7DCE-9319-434D-7B12810CC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5A77F-9A1B-4E03-9CD1-730131E27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B5CDED-2F66-2577-AB8F-5914F62827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5EE23-BFF1-8E1D-57AF-27274E8BB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C80D3-F9DF-1233-5D45-8167A8D8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C56AB3-4479-C3B8-0403-C5F5C306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E7F23-5BC2-4B31-3526-778E491A4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239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27B86-5E24-F354-DF13-5E2E11EE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29EA9A-9DA2-60A2-C3C6-D1A82EBDF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75A86-17D7-8C3F-8FA2-E6B49E5E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C9156E-BADF-9E4D-563B-D026FAB84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9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AA72B-B318-EAD2-30D0-E040B5C4F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FA615D-7585-B90D-8154-568ABA0A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92C7F-64E8-A5EC-FA65-6CC55A06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82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F65D-A4BB-24E0-15E4-E430B92A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906D6-F4BC-9049-F081-04F753D77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42597-A0FC-0E94-6D97-72A3851CB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FF5CD-A3EA-5B55-9D11-697C1B97D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8C549-F2F1-9520-59C0-B4763701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C8383-29AA-76BE-B819-C5977236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76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91ECF-EEF0-31C1-BD43-3F2EA15E1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39E87D-AE57-7AD5-9C3C-65AB02CE4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DC75E8-8196-E84A-2CA3-4EAC9F636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C3518-07B2-4B41-56FE-94CC3FD5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EDB12-A152-3082-9EE6-2F235C695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2D60E-617B-16D7-C25F-891FD1650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0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19D932-FDE2-77EB-FD30-D13A59C41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5522D-F7A1-5338-A0CE-DB92826B6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F4172-1BD4-2963-79C7-ED48F3CCC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BC58E5-EEF1-4511-A549-4985DF733186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0EF5E-37B5-FC90-85E4-3D738414C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D600F-D998-2EE3-954F-39EB5301C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3C9E81-87AE-4CB0-AAFB-FE7B7F7F1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8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BEC28-AA98-E3F3-10A7-C123EFDB7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51608"/>
          </a:xfrm>
        </p:spPr>
        <p:txBody>
          <a:bodyPr/>
          <a:lstStyle/>
          <a:p>
            <a:r>
              <a:rPr lang="en-US" dirty="0"/>
              <a:t>Image without alt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AB1DF2-2B0A-BCA2-C019-1AC1826F6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288" y="3014526"/>
            <a:ext cx="5765211" cy="384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98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17EB1-7893-6536-D3B1-28C88962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 without alt text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680A59-3AE1-70E6-7806-1A08B9A3D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992" y="1825625"/>
            <a:ext cx="5336015" cy="4351338"/>
          </a:xfrm>
        </p:spPr>
      </p:pic>
    </p:spTree>
    <p:extLst>
      <p:ext uri="{BB962C8B-B14F-4D97-AF65-F5344CB8AC3E}">
        <p14:creationId xmlns:p14="http://schemas.microsoft.com/office/powerpoint/2010/main" val="1388867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58547-7127-6711-09FA-EF8CC85EB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without alt text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C970E8-7EC5-72CD-5C7F-73A206C0B422}"/>
              </a:ext>
            </a:extLst>
          </p:cNvPr>
          <p:cNvSpPr/>
          <p:nvPr/>
        </p:nvSpPr>
        <p:spPr>
          <a:xfrm>
            <a:off x="2464904" y="2937013"/>
            <a:ext cx="2042492" cy="290719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9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3EDAA-FFAB-3A8F-3E8C-7A309822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 without alt text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001FA5-C344-2154-45A9-1FB5F5D3E4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4094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3118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81961563-2613-531C-0E09-6005D20309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5716993"/>
                  </p:ext>
                </p:extLst>
              </p:nvPr>
            </p:nvGraphicFramePr>
            <p:xfrm>
              <a:off x="4896557" y="1620316"/>
              <a:ext cx="2398884" cy="36173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98884" cy="3617365"/>
                    </a:xfrm>
                    <a:prstGeom prst="rect">
                      <a:avLst/>
                    </a:prstGeom>
                  </am3d:spPr>
                  <am3d:camera>
                    <am3d:pos x="0" y="0" z="667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40" d="1000000"/>
                    <am3d:preTrans dx="730398" dy="-4116210" dz="-10742434"/>
                    <am3d:scale>
                      <am3d:sx n="1000000" d="1000000"/>
                      <am3d:sy n="1000000" d="1000000"/>
                      <am3d:sz n="1000000" d="1000000"/>
                    </am3d:scale>
                    <am3d:rot ax="2612770" ay="4211963" az="25083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308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81961563-2613-531C-0E09-6005D20309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96557" y="1620316"/>
                <a:ext cx="2398884" cy="3617365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95C573C7-5A74-73E9-2AD8-FB1BECD76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image without alt text</a:t>
            </a:r>
          </a:p>
        </p:txBody>
      </p:sp>
    </p:spTree>
    <p:extLst>
      <p:ext uri="{BB962C8B-B14F-4D97-AF65-F5344CB8AC3E}">
        <p14:creationId xmlns:p14="http://schemas.microsoft.com/office/powerpoint/2010/main" val="1571440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4EB7F-0A4D-147D-716E-C12A400C7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SmartArt without alt text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9DF5746-5B92-BEF4-6B08-721220039A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4317314"/>
              </p:ext>
            </p:extLst>
          </p:nvPr>
        </p:nvGraphicFramePr>
        <p:xfrm>
          <a:off x="2032000" y="2083136"/>
          <a:ext cx="8128000" cy="4055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1181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28CB-4CCD-9975-7BEF-B64469A6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without alt text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97DAA16-2132-29AE-53D2-5482C16553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77973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74519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159e9d0-09a0-4edf-96ba-a3deea363c28}" enabled="0" method="" siteId="{0159e9d0-09a0-4edf-96ba-a3deea363c2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33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Image without alt text</vt:lpstr>
      <vt:lpstr>Screenshot without alt text</vt:lpstr>
      <vt:lpstr>Shape without alt text</vt:lpstr>
      <vt:lpstr>Icon without alt text</vt:lpstr>
      <vt:lpstr>3D image without alt text</vt:lpstr>
      <vt:lpstr>SmartArt without alt text</vt:lpstr>
      <vt:lpstr>Chart without alt 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Dalorzo, Karla @ Costa Rica</dc:creator>
  <cp:lastModifiedBy>Dalorzo, Karla @ Costa Rica</cp:lastModifiedBy>
  <cp:revision>2</cp:revision>
  <dcterms:created xsi:type="dcterms:W3CDTF">2024-01-19T17:41:29Z</dcterms:created>
  <dcterms:modified xsi:type="dcterms:W3CDTF">2024-01-25T19:32:13Z</dcterms:modified>
</cp:coreProperties>
</file>

<file path=docProps/thumbnail.jpeg>
</file>